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A5CC721-53D0-4A91-A166-7574D781C337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91676F5-D379-4C60-A219-8B351505B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676F5-D379-4C60-A219-8B351505B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676F5-D379-4C60-A219-8B351505B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676F5-D379-4C60-A219-8B351505B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A5CC721-53D0-4A91-A166-7574D781C337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91676F5-D379-4C60-A219-8B351505B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91676F5-D379-4C60-A219-8B351505B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91676F5-D379-4C60-A219-8B351505B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676F5-D379-4C60-A219-8B351505B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676F5-D379-4C60-A219-8B351505B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A5CC721-53D0-4A91-A166-7574D781C337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91676F5-D379-4C60-A219-8B351505B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A5CC721-53D0-4A91-A166-7574D781C337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91676F5-D379-4C60-A219-8B351505B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75000"/>
                <a:satMod val="400000"/>
                <a:alpha val="26000"/>
              </a:schemeClr>
            </a:gs>
            <a:gs pos="20000">
              <a:schemeClr val="bg1">
                <a:tint val="80000"/>
                <a:satMod val="355000"/>
              </a:schemeClr>
            </a:gs>
            <a:gs pos="100000">
              <a:schemeClr val="bg1">
                <a:tint val="95000"/>
                <a:shade val="55000"/>
                <a:satMod val="35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A5CC721-53D0-4A91-A166-7574D781C337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91676F5-D379-4C60-A219-8B351505B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prezi.com/r1-_udbvf6kb/samr-examples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rockguide.net/samr.html" TargetMode="External"/><Relationship Id="rId2" Type="http://schemas.openxmlformats.org/officeDocument/2006/relationships/hyperlink" Target="http://det.wa.edu.au/ipadsforeducation/detcms/navigation/literacy-and-numeracy-focus/?page=al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rezi.com/r1-_udbvf6kb/samr-examples/" TargetMode="External"/><Relationship Id="rId4" Type="http://schemas.openxmlformats.org/officeDocument/2006/relationships/hyperlink" Target="http://www.educatorstechnology.com/2013/06/samr-model-explained-for-teacher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SAMR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Rusty Ballard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SAMR model is a model </a:t>
            </a:r>
            <a:r>
              <a:rPr lang="en-US" dirty="0"/>
              <a:t>for technology integration into the </a:t>
            </a:r>
            <a:r>
              <a:rPr lang="en-US" dirty="0" smtClean="0"/>
              <a:t>classroom</a:t>
            </a:r>
          </a:p>
          <a:p>
            <a:r>
              <a:rPr lang="en-US" dirty="0" smtClean="0"/>
              <a:t> </a:t>
            </a:r>
            <a:r>
              <a:rPr lang="en-US" dirty="0"/>
              <a:t>It is presumed to help teachers make a better leverage of technology in their </a:t>
            </a:r>
            <a:r>
              <a:rPr lang="en-US" dirty="0" smtClean="0"/>
              <a:t>teaching</a:t>
            </a:r>
          </a:p>
          <a:p>
            <a:r>
              <a:rPr lang="en-US" dirty="0" smtClean="0"/>
              <a:t>It consists of four levels</a:t>
            </a:r>
          </a:p>
          <a:p>
            <a:r>
              <a:rPr lang="en-US" dirty="0" smtClean="0"/>
              <a:t>SAMR was designed by Dr. Ruben </a:t>
            </a:r>
            <a:r>
              <a:rPr lang="en-US" dirty="0" err="1" smtClean="0"/>
              <a:t>Puentedura</a:t>
            </a:r>
            <a:r>
              <a:rPr lang="en-US" dirty="0" smtClean="0"/>
              <a:t>, </a:t>
            </a:r>
            <a:r>
              <a:rPr lang="en-US" dirty="0" err="1" smtClean="0"/>
              <a:t>Ph.D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1 - </a:t>
            </a:r>
            <a:r>
              <a:rPr lang="en-US" b="1" dirty="0"/>
              <a:t>Substitution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technology to replace/substitute for paper and pencil </a:t>
            </a:r>
          </a:p>
          <a:p>
            <a:r>
              <a:rPr lang="en-US" dirty="0" smtClean="0"/>
              <a:t>Could also be to replace a familiar technology with a new one that performs the same task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2 - </a:t>
            </a:r>
            <a:r>
              <a:rPr lang="en-US" b="1" dirty="0"/>
              <a:t>Augmentation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the </a:t>
            </a:r>
            <a:r>
              <a:rPr lang="en-US" dirty="0"/>
              <a:t>substitution </a:t>
            </a:r>
            <a:r>
              <a:rPr lang="en-US" dirty="0" smtClean="0"/>
              <a:t>level, but </a:t>
            </a:r>
            <a:r>
              <a:rPr lang="en-US" dirty="0"/>
              <a:t>this time with added </a:t>
            </a:r>
            <a:r>
              <a:rPr lang="en-US" dirty="0" smtClean="0"/>
              <a:t>functionalities to improve student work</a:t>
            </a:r>
          </a:p>
          <a:p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3 - </a:t>
            </a:r>
            <a:r>
              <a:rPr lang="en-US" b="1" dirty="0"/>
              <a:t>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</a:t>
            </a:r>
            <a:r>
              <a:rPr lang="en-US" dirty="0"/>
              <a:t>is being used more </a:t>
            </a:r>
            <a:r>
              <a:rPr lang="en-US" dirty="0" smtClean="0"/>
              <a:t>effectively than levels 1 and 2 </a:t>
            </a:r>
          </a:p>
          <a:p>
            <a:r>
              <a:rPr lang="en-US" dirty="0" smtClean="0"/>
              <a:t>Students are now using technology to </a:t>
            </a:r>
            <a:r>
              <a:rPr lang="en-US" dirty="0"/>
              <a:t>redesign new parts of </a:t>
            </a:r>
            <a:r>
              <a:rPr lang="en-US" dirty="0" smtClean="0"/>
              <a:t>the learning </a:t>
            </a:r>
            <a:r>
              <a:rPr lang="en-US" dirty="0"/>
              <a:t>task 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tudents learning is transformed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4 - </a:t>
            </a:r>
            <a:r>
              <a:rPr lang="en-US" b="1" dirty="0"/>
              <a:t>Redefinition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</a:t>
            </a:r>
            <a:r>
              <a:rPr lang="en-US" dirty="0"/>
              <a:t>use technology to create </a:t>
            </a:r>
            <a:r>
              <a:rPr lang="en-US" dirty="0" smtClean="0"/>
              <a:t>new tasks that would not have been conceivable in the past</a:t>
            </a:r>
          </a:p>
          <a:p>
            <a:r>
              <a:rPr lang="en-US" dirty="0" smtClean="0"/>
              <a:t>When technology is used in this way it leads to the transformation of classroom and student workflows and the technology is used in its most effective form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– </a:t>
            </a:r>
            <a:r>
              <a:rPr lang="en-US" dirty="0" err="1" smtClean="0"/>
              <a:t>Prezi</a:t>
            </a:r>
            <a:r>
              <a:rPr lang="en-US" dirty="0" smtClean="0"/>
              <a:t> Created by Jim Cash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Jim Cash </a:t>
            </a:r>
            <a:r>
              <a:rPr lang="en-US" dirty="0" err="1" smtClean="0">
                <a:hlinkClick r:id="rId2"/>
              </a:rPr>
              <a:t>Prezi</a:t>
            </a:r>
            <a:r>
              <a:rPr lang="en-US" dirty="0" smtClean="0">
                <a:hlinkClick r:id="rId2"/>
              </a:rPr>
              <a:t> SAMR Model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http://det.wa.edu.au/ipadsforeducation/detcms/navigation/literacy-and-numeracy-focus/?page=all#internalSection3</a:t>
            </a:r>
            <a:endParaRPr lang="en-US" sz="2800" dirty="0" smtClean="0"/>
          </a:p>
          <a:p>
            <a:r>
              <a:rPr lang="en-US" sz="2800" dirty="0" smtClean="0">
                <a:hlinkClick r:id="rId3"/>
              </a:rPr>
              <a:t>http://www.schrockguide.net/samr.html</a:t>
            </a:r>
            <a:endParaRPr lang="en-US" sz="2800" dirty="0" smtClean="0"/>
          </a:p>
          <a:p>
            <a:r>
              <a:rPr lang="en-US" sz="2800" dirty="0" smtClean="0">
                <a:hlinkClick r:id="rId4"/>
              </a:rPr>
              <a:t>http://www.educatorstechnology.com/2013/06/samr-model-explained-for-teachers.html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r>
              <a:rPr lang="en-US" sz="2800" smtClean="0">
                <a:hlinkClick r:id="rId5"/>
              </a:rPr>
              <a:t>http://prezi.com/r1-_</a:t>
            </a:r>
            <a:r>
              <a:rPr lang="en-US" sz="2800" smtClean="0">
                <a:hlinkClick r:id="rId5"/>
              </a:rPr>
              <a:t>udbvf6kb/samr-examples</a:t>
            </a:r>
            <a:r>
              <a:rPr lang="en-US" sz="2800" smtClean="0">
                <a:hlinkClick r:id="rId5"/>
              </a:rPr>
              <a:t>/</a:t>
            </a:r>
            <a:r>
              <a:rPr lang="en-US" sz="2800" smtClean="0"/>
              <a:t> 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42</TotalTime>
  <Words>206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Foundry</vt:lpstr>
      <vt:lpstr>SAMR Model</vt:lpstr>
      <vt:lpstr>Definition</vt:lpstr>
      <vt:lpstr>Level 1 - Substitution</vt:lpstr>
      <vt:lpstr>Level 2 - Augmentation</vt:lpstr>
      <vt:lpstr>Level 3 - Modification</vt:lpstr>
      <vt:lpstr>Level 4 - Redefinition</vt:lpstr>
      <vt:lpstr>Example – Prezi Created by Jim Cash </vt:lpstr>
      <vt:lpstr>References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SAMR Model</dc:title>
  <dc:creator>jballard</dc:creator>
  <cp:lastModifiedBy>jballard</cp:lastModifiedBy>
  <cp:revision>5</cp:revision>
  <dcterms:created xsi:type="dcterms:W3CDTF">2014-04-22T00:23:15Z</dcterms:created>
  <dcterms:modified xsi:type="dcterms:W3CDTF">2014-04-22T19:24:09Z</dcterms:modified>
</cp:coreProperties>
</file>